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59" r:id="rId5"/>
    <p:sldId id="261" r:id="rId6"/>
    <p:sldId id="266" r:id="rId7"/>
    <p:sldId id="260" r:id="rId8"/>
    <p:sldId id="257" r:id="rId9"/>
    <p:sldId id="262" r:id="rId10"/>
    <p:sldId id="263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71A8-278A-47C2-835D-81AA8D8071A7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C224-E154-419E-BCCA-9CA03DE06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71A8-278A-47C2-835D-81AA8D8071A7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C224-E154-419E-BCCA-9CA03DE06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71A8-278A-47C2-835D-81AA8D8071A7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C224-E154-419E-BCCA-9CA03DE06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71A8-278A-47C2-835D-81AA8D8071A7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C224-E154-419E-BCCA-9CA03DE06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71A8-278A-47C2-835D-81AA8D8071A7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C224-E154-419E-BCCA-9CA03DE06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71A8-278A-47C2-835D-81AA8D8071A7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C224-E154-419E-BCCA-9CA03DE06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71A8-278A-47C2-835D-81AA8D8071A7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C224-E154-419E-BCCA-9CA03DE06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71A8-278A-47C2-835D-81AA8D8071A7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C224-E154-419E-BCCA-9CA03DE06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71A8-278A-47C2-835D-81AA8D8071A7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C224-E154-419E-BCCA-9CA03DE06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71A8-278A-47C2-835D-81AA8D8071A7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C224-E154-419E-BCCA-9CA03DE06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71A8-278A-47C2-835D-81AA8D8071A7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C224-E154-419E-BCCA-9CA03DE06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F71A8-278A-47C2-835D-81AA8D8071A7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CC224-E154-419E-BCCA-9CA03DE06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медиация\медиация\sl_mediaciy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9"/>
            <a:ext cx="8286808" cy="378621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00430" y="5429264"/>
            <a:ext cx="5072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МБОУ «ЦЕНТР ОБРАЗОВАНИЯ № 26»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города Тула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медиация\медиация\846169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92" y="500042"/>
            <a:ext cx="8991014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moucherevs.edusite.ru/DswMedia/risunok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00792" cy="6858000"/>
          </a:xfrm>
          <a:prstGeom prst="rect">
            <a:avLst/>
          </a:prstGeom>
          <a:noFill/>
        </p:spPr>
      </p:pic>
      <p:pic>
        <p:nvPicPr>
          <p:cNvPr id="3" name="Picture 2" descr="http://chstrana.detkin-club.ru/images/news/mediacija1_5a0a87524e9f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53066" y="0"/>
            <a:ext cx="3690934" cy="3690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273" y="428604"/>
            <a:ext cx="8789866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медиация\медиация\mediaс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63"/>
            <a:ext cx="8358246" cy="5857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медиация\медиация\Mediacia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2007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медиация\медиация\медиация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3385" y="357166"/>
            <a:ext cx="8457228" cy="6143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mediaciadv.umi.ru/images/cms/data/mediacia0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8801100" cy="6153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медиация\медиация\mediacia0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" y="352425"/>
            <a:ext cx="8801100" cy="6153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медиация\медиация\sluzhba_primireni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127" y="428604"/>
            <a:ext cx="8762591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медиация\медиация\gid_dlja_medac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7738" y="990600"/>
            <a:ext cx="7248525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9</Words>
  <Application>Microsoft Office PowerPoint</Application>
  <PresentationFormat>Экран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Принципы работы службы медиации</dc:title>
  <dc:creator>1</dc:creator>
  <cp:lastModifiedBy>1</cp:lastModifiedBy>
  <cp:revision>2</cp:revision>
  <dcterms:created xsi:type="dcterms:W3CDTF">2018-03-24T07:44:36Z</dcterms:created>
  <dcterms:modified xsi:type="dcterms:W3CDTF">2018-03-26T12:52:22Z</dcterms:modified>
</cp:coreProperties>
</file>