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2" r:id="rId4"/>
    <p:sldId id="258" r:id="rId5"/>
    <p:sldId id="264" r:id="rId6"/>
    <p:sldId id="268" r:id="rId7"/>
    <p:sldId id="265" r:id="rId8"/>
    <p:sldId id="263" r:id="rId9"/>
    <p:sldId id="261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B1D0-FA79-478A-A4EF-37D4F0BE7831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84BF-A5E8-4985-91E8-6C4C0DEB24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player.myshared.ru/4/118567/slides/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4"/>
            <a:ext cx="8316912" cy="473869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ru-RU" b="1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Медиация – это встреча людей за СТОЛОМ ПЕРЕГОВОРОВ, где они смогут сами:</a:t>
            </a:r>
          </a:p>
          <a:p>
            <a:pPr eaLnBrk="1" hangingPunct="1">
              <a:buFontTx/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Понять друг друга (не из ролей).</a:t>
            </a:r>
          </a:p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Обсудить последствия конфликта и избавиться от негативных эмоций; </a:t>
            </a:r>
          </a:p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Сами найти устраивающее всех решения;</a:t>
            </a:r>
          </a:p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Обсудить, как избежать повторения конфликта в будущем.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Принять ответственность за исправление причиненного вреда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/782644/slides/slide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750099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Социальный конфликт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противоборство индивидов или групп, преследующих социально значимые цели (распределение ценностей, ресурсов, власти и т.д.) Он возникает, когда одна сторона стремится к осуществлению своих интересов и целей в ущерб интересам других.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usana.ru/files/20272/653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408"/>
            <a:ext cx="8858280" cy="6647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Какую роль играют конфликты в обществе?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21455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235743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000240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Конструктивная – разрядка психологической напряженности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1928802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Деструктивная (негативная)- разрушает социальное общество</a:t>
            </a:r>
            <a:endParaRPr lang="ru-RU" dirty="0"/>
          </a:p>
        </p:txBody>
      </p:sp>
      <p:pic>
        <p:nvPicPr>
          <p:cNvPr id="3074" name="Picture 2" descr="http://player.myshared.ru/4/118567/slides/slide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2.infourok.ru/uploads/ex/0ef0/0002e197-d553d1bd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04851"/>
            <a:ext cx="10077450" cy="7562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layer.myshared.ru/4/118567/slides/slide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5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xn--i1abbnckbmcl9fb.xn--p1ai/%D1%81%D1%82%D0%B0%D1%82%D1%8C%D0%B8/608941/presentation/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0825/001132ac-7f3d4e4e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layer.myshared.ru/6/782644/slides/slide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113</Words>
  <Application>Microsoft Office PowerPoint</Application>
  <PresentationFormat>Экран (4:3)</PresentationFormat>
  <Paragraphs>11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2018-10-15T05:46:39Z</dcterms:created>
  <dcterms:modified xsi:type="dcterms:W3CDTF">2018-10-15T07:12:46Z</dcterms:modified>
</cp:coreProperties>
</file>