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D4A35"/>
    <a:srgbClr val="EFC495"/>
    <a:srgbClr val="8C5F44"/>
    <a:srgbClr val="FFE0C1"/>
    <a:srgbClr val="FFCC99"/>
    <a:srgbClr val="FFFF99"/>
    <a:srgbClr val="96613A"/>
    <a:srgbClr val="FF9933"/>
    <a:srgbClr val="9F8A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251520" y="260648"/>
            <a:ext cx="8568952" cy="6329337"/>
          </a:xfrm>
          <a:prstGeom prst="frame">
            <a:avLst>
              <a:gd name="adj1" fmla="val 3069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8" y="3552924"/>
            <a:ext cx="3031774" cy="3016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0348"/>
            <a:ext cx="8136904" cy="324467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8822" y="3645024"/>
            <a:ext cx="5305626" cy="273630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овина рамки 9"/>
          <p:cNvSpPr/>
          <p:nvPr userDrawn="1"/>
        </p:nvSpPr>
        <p:spPr>
          <a:xfrm rot="10800000">
            <a:off x="403920" y="3410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251520" y="188640"/>
            <a:ext cx="8424936" cy="6207695"/>
          </a:xfrm>
          <a:prstGeom prst="halfFrame">
            <a:avLst>
              <a:gd name="adj1" fmla="val 2983"/>
              <a:gd name="adj2" fmla="val 318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84" y="400385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12640"/>
            <a:ext cx="8136904" cy="509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8864" y="6396335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1200" cap="none" spc="0" dirty="0" smtClean="0">
                <a:ln w="50800"/>
                <a:solidFill>
                  <a:srgbClr val="CC0099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rgbClr val="CC0099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8" name="Picture 2" descr="D:\Рабоч папка\в 08 2014\Рисунок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7638" cy="1798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all" spc="0">
          <a:ln/>
          <a:solidFill>
            <a:srgbClr val="FF0000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84" y="400384"/>
            <a:ext cx="6840760" cy="102835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МБОУ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«Центр образования № 26»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71612"/>
            <a:ext cx="8136904" cy="4737708"/>
          </a:xfrm>
        </p:spPr>
        <p:txBody>
          <a:bodyPr/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1026" name="Picture 2" descr="C:\Users\1\Desktop\воспитательная работа\эмблема рабочий ст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"/>
            <a:ext cx="9144000" cy="6833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00076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Служба медиации  «Пойми меня»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143668" cy="956913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Команда: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«Мир в наших руках»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001056" cy="17145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Наш девиз: </a:t>
            </a:r>
          </a:p>
          <a:p>
            <a:pPr>
              <a:buNone/>
            </a:pPr>
            <a:r>
              <a:rPr lang="ru-RU" dirty="0" smtClean="0"/>
              <a:t>должны смеяться дети и дружно в школе жить</a:t>
            </a:r>
            <a:endParaRPr lang="ru-RU" dirty="0"/>
          </a:p>
        </p:txBody>
      </p:sp>
      <p:pic>
        <p:nvPicPr>
          <p:cNvPr id="2050" name="Picture 2" descr="https://st2.depositphotos.com/1007566/12269/v/950/depositphotos_122691192-stock-illustration-peace-dove-with-olive-bra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5677"/>
            <a:ext cx="3428992" cy="239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ownloads\20181213_11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928934"/>
            <a:ext cx="4357718" cy="350046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2018-2019\Поговорим о дружбе 1в\P81114-12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38909"/>
            <a:ext cx="4071902" cy="3019091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Фото 2018-2019\Поговорим о дружбе 1в\P81114-120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033802" cy="2990842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Фото 2018-2019\Поговорим о дружбе 1в\P81114-12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4686"/>
            <a:ext cx="3822817" cy="283440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7686" y="857232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Тренинговое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занятие «Поговорим о дружбе»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28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МБОУ  «Центр образования № 26»</vt:lpstr>
      <vt:lpstr>Команда: «Мир в наших руках»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1</cp:lastModifiedBy>
  <cp:revision>20</cp:revision>
  <dcterms:created xsi:type="dcterms:W3CDTF">2014-08-14T12:42:04Z</dcterms:created>
  <dcterms:modified xsi:type="dcterms:W3CDTF">2018-12-14T13:55:41Z</dcterms:modified>
</cp:coreProperties>
</file>