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2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0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1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9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3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2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08CB-AD25-4072-883E-B7D72F748F61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CBDE-B9D7-480D-A535-1D5FADE96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3" y="112029"/>
            <a:ext cx="10149841" cy="66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04503"/>
            <a:ext cx="11064240" cy="66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8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56755"/>
            <a:ext cx="10554788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9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97" y="2411188"/>
            <a:ext cx="8294156" cy="38256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8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81643"/>
            <a:ext cx="10842172" cy="66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127362"/>
            <a:ext cx="10920548" cy="66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8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88174"/>
            <a:ext cx="10750732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768" b="15124"/>
          <a:stretch/>
        </p:blipFill>
        <p:spPr>
          <a:xfrm>
            <a:off x="643881" y="152935"/>
            <a:ext cx="11008188" cy="65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68581"/>
            <a:ext cx="10528663" cy="67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99209"/>
            <a:ext cx="11207932" cy="64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160020"/>
            <a:ext cx="11077302" cy="64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8986"/>
            <a:ext cx="11064240" cy="66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4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воспитатель</cp:lastModifiedBy>
  <cp:revision>3</cp:revision>
  <dcterms:created xsi:type="dcterms:W3CDTF">2018-02-04T16:16:02Z</dcterms:created>
  <dcterms:modified xsi:type="dcterms:W3CDTF">2018-02-04T16:32:29Z</dcterms:modified>
</cp:coreProperties>
</file>