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2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85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3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3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8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22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82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4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8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7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90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48914-8E88-4078-851F-0F04A5698820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21B2-81BB-4251-AED6-47B70591A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" y="107770"/>
            <a:ext cx="11142617" cy="655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6" y="194961"/>
            <a:ext cx="3523238" cy="52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375" r="28589"/>
          <a:stretch/>
        </p:blipFill>
        <p:spPr>
          <a:xfrm>
            <a:off x="4284617" y="194961"/>
            <a:ext cx="3030583" cy="4456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391" y="251214"/>
            <a:ext cx="3925425" cy="52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6" y="203370"/>
            <a:ext cx="5485786" cy="63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6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17" y="88174"/>
            <a:ext cx="8669382" cy="65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69817"/>
            <a:ext cx="10946675" cy="62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9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228600"/>
            <a:ext cx="10567851" cy="6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5" y="222067"/>
            <a:ext cx="10985862" cy="6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7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3" y="0"/>
            <a:ext cx="10202091" cy="67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0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58782"/>
            <a:ext cx="10776857" cy="66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6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69817"/>
            <a:ext cx="11207932" cy="655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9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" y="209004"/>
            <a:ext cx="10881359" cy="64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9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97972"/>
            <a:ext cx="10868297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17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воспитатель</dc:creator>
  <cp:lastModifiedBy>воспитатель</cp:lastModifiedBy>
  <cp:revision>5</cp:revision>
  <dcterms:created xsi:type="dcterms:W3CDTF">2018-02-04T12:26:49Z</dcterms:created>
  <dcterms:modified xsi:type="dcterms:W3CDTF">2018-02-07T05:17:45Z</dcterms:modified>
</cp:coreProperties>
</file>