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4" r:id="rId8"/>
    <p:sldId id="263" r:id="rId9"/>
    <p:sldId id="267" r:id="rId10"/>
    <p:sldId id="266" r:id="rId11"/>
    <p:sldId id="265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 smtClean="0"/>
              <a:t> </a:t>
            </a:r>
            <a:r>
              <a:rPr lang="ru-RU" sz="4800" dirty="0" smtClean="0">
                <a:solidFill>
                  <a:srgbClr val="7030A0"/>
                </a:solidFill>
              </a:rPr>
              <a:t>старая и современная Тула.</a:t>
            </a:r>
            <a:endParaRPr lang="ru-RU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787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Ð°ÑÑÐ¸Ð½ÐºÐ¸ Ð¿Ð¾ Ð·Ð°Ð¿ÑÐ¾ÑÑ ÐÐ°ÑÑÐ¸Ð½ÐºÐ¸ Ð¿ÑÐ¾ Ð¢ÑÐ»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2" y="222069"/>
            <a:ext cx="11299372" cy="643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192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Ð°ÑÑÐ¸Ð½ÐºÐ¸ Ð¿Ð¾ Ð·Ð°Ð¿ÑÐ¾ÑÑ ÐÐ°ÑÑÐ¸Ð½ÐºÐ¸ Ð¿ÑÐ¾ Ð¢ÑÐ»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71" y="246743"/>
            <a:ext cx="11451772" cy="629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277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ÐÐ°ÑÑÐ¸Ð½ÐºÐ¸ Ð¿Ð¾ Ð·Ð°Ð¿ÑÐ¾ÑÑ ÐÐ°ÑÑÐ¸Ð½ÐºÐ¸ Ð¿ÑÐ¾ Ð¢ÑÐ»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90" y="339634"/>
            <a:ext cx="10614024" cy="614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75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90" y="391886"/>
            <a:ext cx="11299370" cy="611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75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Ð¢ÑÐ»Ð° 100 Ð»ÐµÑ ÑÐ¾Ð¼Ñ Ð½Ð°Ð·Ð°Ð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46" y="435429"/>
            <a:ext cx="11025051" cy="606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765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tulainpast.ru/userfiles/image/phocagallery/tula_1960x/Egorov/%D0%90%D0%B3%D0%B8%D1%82%D0%BF%D0%BB%D0%BE%D1%89%D0%B0%D0%B4%D0%BA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1" y="182880"/>
            <a:ext cx="11116490" cy="629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956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£Ð»Ð¸ÑÐ° ÐÐ¸ÐµÐ²ÑÐºÐ°Ñ Ð¾Ñ ÐÐ»Ð¾ÑÐ°Ð´Ð½Ð¾Ð¹ (Ð½ÑÐ½Ðµ ÐÐ°Ð¼Ð¸Ð½ÑÐºÐ¾Ð³Ð¾). Ð¤Ð¾ÑÐ¾ Ð.-ÑÐ¾Ð½ Ð¡Ð²ÐµÐ¹ÐºÐ¾Ð²ÑÐºÐ¾Ð³Ð¾, 1887 Ð³Ð¾Ð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3" y="551543"/>
            <a:ext cx="11403874" cy="570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429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tulainpast.ru/userfiles/image/phocagallery/tula_do1917/%D0%9A%D0%B8%D0%B5%D0%B2%D1%81%D0%BA%D0%B0%D1%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508000"/>
            <a:ext cx="11393714" cy="587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50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ÐÐ°ÑÑÐ¸Ð½ÐºÐ¸ Ð¿Ð¾ Ð·Ð°Ð¿ÑÐ¾ÑÑ ÐÐ°ÑÑÐ¸Ð½ÐºÐ¸ Ð¿ÑÐ¾ Ð¢ÑÐ»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" y="378823"/>
            <a:ext cx="11430000" cy="612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374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ÐÐ°ÑÑÐ¸Ð½ÐºÐ¸ Ð¿Ð¾ Ð·Ð°Ð¿ÑÐ¾ÑÑ ÐÐ°ÑÑÐ¸Ð½ÐºÐ¸ Ð¿ÑÐ¾ Ð¢ÑÐ»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89" y="261257"/>
            <a:ext cx="10567851" cy="613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217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Ð°ÑÑÐ¸Ð½ÐºÐ¸ Ð¿ÑÐ¾ Ð¢ÑÐ»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365759"/>
            <a:ext cx="10907486" cy="607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586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¦ÐµÐ½ÑÑÐ°Ð»ÑÐ½ÑÐ¹ Ð¿Ð°ÑÐº ÐºÑÐ»ÑÑÑÑÑ Ð¸ Ð¾ÑÐ´ÑÑÐ° Ð¸Ð¼. Ð.Ð. ÐÐµÐ»Ð¾ÑÑÐ¾Ð²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21" y="274320"/>
            <a:ext cx="11146973" cy="606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305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Ð»Ð°ÑÐ¾Ð½Ð¾Ð²ÑÐºÐ¸Ð¹ Ð¿Ð°ÑÐ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561703"/>
            <a:ext cx="10868297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489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ÐÐ°ÑÑÐ¸Ð½ÐºÐ¸ Ð¿ÑÐ¾ Ð¢ÑÐ»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5943"/>
            <a:ext cx="1063316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401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ÐÐ°ÑÑÐ¸Ð½ÐºÐ¸ Ð¿ÑÐ¾ Ð¢ÑÐ»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9" y="222069"/>
            <a:ext cx="10920547" cy="630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58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Ð°ÑÑÐ¸Ð½ÐºÐ¸ Ð¿Ð¾ Ð·Ð°Ð¿ÑÐ¾ÑÑ ÐÐ°ÑÑÐ¸Ð½ÐºÐ¸ Ð¿ÑÐ¾ Ð¢ÑÐ»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83" y="404950"/>
            <a:ext cx="10855234" cy="608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275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Ð°ÑÑÐ¸Ð½ÐºÐ¸ Ð¿Ð¾ Ð·Ð°Ð¿ÑÐ¾ÑÑ ÐÐ°ÑÑÐ¸Ð½ÐºÐ¸ Ð¿ÑÐ¾ Ð¢ÑÐ»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8" y="304800"/>
            <a:ext cx="11669486" cy="608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067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Ð°ÑÑÐ¸Ð½ÐºÐ¸ Ð¿Ð¾ Ð·Ð°Ð¿ÑÐ¾ÑÑ ÐÐ°ÑÑÐ¸Ð½ÐºÐ¸ Ð¿ÑÐ¾ Ð¢ÑÐ»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3" y="209006"/>
            <a:ext cx="11064239" cy="619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5839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130</TotalTime>
  <Words>6</Words>
  <Application>Microsoft Office PowerPoint</Application>
  <PresentationFormat>Широкоэкранный</PresentationFormat>
  <Paragraphs>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Century Gothic</vt:lpstr>
      <vt:lpstr>Garamond</vt:lpstr>
      <vt:lpstr>Савон</vt:lpstr>
      <vt:lpstr> старая и современная Тула.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старая и современная Тула.</dc:title>
  <dc:creator>воспитатель</dc:creator>
  <cp:lastModifiedBy>воспитатель</cp:lastModifiedBy>
  <cp:revision>11</cp:revision>
  <dcterms:created xsi:type="dcterms:W3CDTF">2018-08-28T17:34:25Z</dcterms:created>
  <dcterms:modified xsi:type="dcterms:W3CDTF">2018-08-29T07:16:30Z</dcterms:modified>
</cp:coreProperties>
</file>